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98" r:id="rId6"/>
    <p:sldId id="299" r:id="rId7"/>
    <p:sldId id="301" r:id="rId8"/>
    <p:sldId id="302" r:id="rId9"/>
    <p:sldId id="300" r:id="rId10"/>
    <p:sldId id="303" r:id="rId11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274" autoAdjust="0"/>
  </p:normalViewPr>
  <p:slideViewPr>
    <p:cSldViewPr snapToGrid="0">
      <p:cViewPr varScale="1">
        <p:scale>
          <a:sx n="114" d="100"/>
          <a:sy n="114" d="100"/>
        </p:scale>
        <p:origin x="414" y="24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827635-CBA4-482B-A6B4-A8C48DB9C3F0}" type="doc">
      <dgm:prSet loTypeId="urn:microsoft.com/office/officeart/2008/layout/AlternatingHexagons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CE20A16A-CD3E-485C-9190-F81AC64AA81C}">
      <dgm:prSet phldrT="[文字]" custT="1"/>
      <dgm:spPr/>
      <dgm:t>
        <a:bodyPr/>
        <a:lstStyle/>
        <a:p>
          <a:r>
            <a: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rPr>
            <a:t>林唐莙</a:t>
          </a:r>
        </a:p>
      </dgm:t>
    </dgm:pt>
    <dgm:pt modelId="{C327B237-D3B3-463C-850F-FDA7A3F2A96E}" type="parTrans" cxnId="{CFA42954-9BA9-44EF-9A9D-85B4D8B6E823}">
      <dgm:prSet/>
      <dgm:spPr/>
      <dgm:t>
        <a:bodyPr/>
        <a:lstStyle/>
        <a:p>
          <a:endParaRPr lang="zh-TW" altLang="en-US"/>
        </a:p>
      </dgm:t>
    </dgm:pt>
    <dgm:pt modelId="{44EE507C-7E88-46B3-B5D2-A5AF5CDAE86C}" type="sibTrans" cxnId="{CFA42954-9BA9-44EF-9A9D-85B4D8B6E823}">
      <dgm:prSet custT="1"/>
      <dgm:spPr/>
      <dgm:t>
        <a:bodyPr/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吳秝緁</a:t>
          </a:r>
        </a:p>
      </dgm:t>
    </dgm:pt>
    <dgm:pt modelId="{A01CA91E-24AB-4BE4-A251-8849902FDA69}">
      <dgm:prSet phldrT="[文字]" phldr="1"/>
      <dgm:spPr/>
      <dgm:t>
        <a:bodyPr/>
        <a:lstStyle/>
        <a:p>
          <a:endParaRPr lang="zh-TW" altLang="en-US"/>
        </a:p>
      </dgm:t>
    </dgm:pt>
    <dgm:pt modelId="{4AE4D393-8CB1-4E46-B3C1-D49F78C60DE3}" type="parTrans" cxnId="{927F32E4-1F1E-4BC2-89DE-ED2DD8434ED7}">
      <dgm:prSet/>
      <dgm:spPr/>
      <dgm:t>
        <a:bodyPr/>
        <a:lstStyle/>
        <a:p>
          <a:endParaRPr lang="zh-TW" altLang="en-US"/>
        </a:p>
      </dgm:t>
    </dgm:pt>
    <dgm:pt modelId="{B7E73FA2-074B-40EE-99B4-B7640A471BE4}" type="sibTrans" cxnId="{927F32E4-1F1E-4BC2-89DE-ED2DD8434ED7}">
      <dgm:prSet/>
      <dgm:spPr/>
      <dgm:t>
        <a:bodyPr/>
        <a:lstStyle/>
        <a:p>
          <a:endParaRPr lang="zh-TW" altLang="en-US"/>
        </a:p>
      </dgm:t>
    </dgm:pt>
    <dgm:pt modelId="{561C3B82-A0A5-455D-BD28-4B787220615C}">
      <dgm:prSet phldrT="[文字]" custT="1"/>
      <dgm:spPr/>
      <dgm:t>
        <a:bodyPr/>
        <a:lstStyle/>
        <a:p>
          <a:r>
            <a: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rPr>
            <a:t>康寀渝</a:t>
          </a:r>
        </a:p>
      </dgm:t>
    </dgm:pt>
    <dgm:pt modelId="{E5936FCE-8F4E-4A59-B357-B2E1466F5E71}" type="parTrans" cxnId="{DDA8B2F6-4060-44E2-B40E-F36EF07BF785}">
      <dgm:prSet/>
      <dgm:spPr/>
      <dgm:t>
        <a:bodyPr/>
        <a:lstStyle/>
        <a:p>
          <a:endParaRPr lang="zh-TW" altLang="en-US"/>
        </a:p>
      </dgm:t>
    </dgm:pt>
    <dgm:pt modelId="{C1505B02-F587-4297-B984-05583B315C7E}" type="sibTrans" cxnId="{DDA8B2F6-4060-44E2-B40E-F36EF07BF785}">
      <dgm:prSet/>
      <dgm:spPr/>
      <dgm:t>
        <a:bodyPr/>
        <a:lstStyle/>
        <a:p>
          <a:r>
            <a:rPr lang="zh-TW" altLang="en-US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李菩玟</a:t>
          </a:r>
        </a:p>
      </dgm:t>
    </dgm:pt>
    <dgm:pt modelId="{1FEC5412-ACB1-4B25-B2C4-B722183B38D1}">
      <dgm:prSet phldrT="[文字]" phldr="1"/>
      <dgm:spPr/>
      <dgm:t>
        <a:bodyPr/>
        <a:lstStyle/>
        <a:p>
          <a:endParaRPr lang="zh-TW" altLang="en-US" dirty="0"/>
        </a:p>
      </dgm:t>
    </dgm:pt>
    <dgm:pt modelId="{19F9C0AF-C9F9-475C-8FF8-BFE2F60591AB}" type="parTrans" cxnId="{860E7BE1-C851-4F34-887B-03243A5ABDBD}">
      <dgm:prSet/>
      <dgm:spPr/>
      <dgm:t>
        <a:bodyPr/>
        <a:lstStyle/>
        <a:p>
          <a:endParaRPr lang="zh-TW" altLang="en-US"/>
        </a:p>
      </dgm:t>
    </dgm:pt>
    <dgm:pt modelId="{799590DE-F90E-4444-99F5-03ECADF4C0E6}" type="sibTrans" cxnId="{860E7BE1-C851-4F34-887B-03243A5ABDBD}">
      <dgm:prSet/>
      <dgm:spPr/>
      <dgm:t>
        <a:bodyPr/>
        <a:lstStyle/>
        <a:p>
          <a:endParaRPr lang="zh-TW" altLang="en-US"/>
        </a:p>
      </dgm:t>
    </dgm:pt>
    <dgm:pt modelId="{F29B50BF-3F5C-42F4-B5EC-398D46FA9411}" type="pres">
      <dgm:prSet presAssocID="{6F827635-CBA4-482B-A6B4-A8C48DB9C3F0}" presName="Name0" presStyleCnt="0">
        <dgm:presLayoutVars>
          <dgm:chMax/>
          <dgm:chPref/>
          <dgm:dir/>
          <dgm:animLvl val="lvl"/>
        </dgm:presLayoutVars>
      </dgm:prSet>
      <dgm:spPr/>
    </dgm:pt>
    <dgm:pt modelId="{B627B536-FE52-4805-8663-CE75146DB491}" type="pres">
      <dgm:prSet presAssocID="{CE20A16A-CD3E-485C-9190-F81AC64AA81C}" presName="composite" presStyleCnt="0"/>
      <dgm:spPr/>
    </dgm:pt>
    <dgm:pt modelId="{43E9ACAC-C953-4CD6-B635-797C1BFADAE2}" type="pres">
      <dgm:prSet presAssocID="{CE20A16A-CD3E-485C-9190-F81AC64AA81C}" presName="Parent1" presStyleLbl="node1" presStyleIdx="0" presStyleCnt="4" custLinFactNeighborX="7095" custLinFactNeighborY="1764">
        <dgm:presLayoutVars>
          <dgm:chMax val="1"/>
          <dgm:chPref val="1"/>
          <dgm:bulletEnabled val="1"/>
        </dgm:presLayoutVars>
      </dgm:prSet>
      <dgm:spPr/>
    </dgm:pt>
    <dgm:pt modelId="{E2835DCD-5AE8-4DBD-8469-A01BE94F04BA}" type="pres">
      <dgm:prSet presAssocID="{CE20A16A-CD3E-485C-9190-F81AC64AA81C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AEDD8FCD-85B3-4734-AC62-65A6D70E88B2}" type="pres">
      <dgm:prSet presAssocID="{CE20A16A-CD3E-485C-9190-F81AC64AA81C}" presName="BalanceSpacing" presStyleCnt="0"/>
      <dgm:spPr/>
    </dgm:pt>
    <dgm:pt modelId="{FD5FEADD-764F-4877-AE68-D09D0B37F2C5}" type="pres">
      <dgm:prSet presAssocID="{CE20A16A-CD3E-485C-9190-F81AC64AA81C}" presName="BalanceSpacing1" presStyleCnt="0"/>
      <dgm:spPr/>
    </dgm:pt>
    <dgm:pt modelId="{890924FD-7CF4-4B5D-9BA8-5EEF3383EECD}" type="pres">
      <dgm:prSet presAssocID="{44EE507C-7E88-46B3-B5D2-A5AF5CDAE86C}" presName="Accent1Text" presStyleLbl="node1" presStyleIdx="1" presStyleCnt="4" custLinFactNeighborX="2703" custLinFactNeighborY="-1086"/>
      <dgm:spPr/>
    </dgm:pt>
    <dgm:pt modelId="{EA1F6A5B-4ADA-4CEA-AF9A-2441592A23E5}" type="pres">
      <dgm:prSet presAssocID="{44EE507C-7E88-46B3-B5D2-A5AF5CDAE86C}" presName="spaceBetweenRectangles" presStyleCnt="0"/>
      <dgm:spPr/>
    </dgm:pt>
    <dgm:pt modelId="{A231BFA0-225D-488A-BF4B-67E616BCFED9}" type="pres">
      <dgm:prSet presAssocID="{561C3B82-A0A5-455D-BD28-4B787220615C}" presName="composite" presStyleCnt="0"/>
      <dgm:spPr/>
    </dgm:pt>
    <dgm:pt modelId="{892686E4-7F1C-4C00-AC00-BE9ED8A7DA98}" type="pres">
      <dgm:prSet presAssocID="{561C3B82-A0A5-455D-BD28-4B787220615C}" presName="Parent1" presStyleLbl="node1" presStyleIdx="2" presStyleCnt="4" custLinFactNeighborX="-10811" custLinFactNeighborY="-1091">
        <dgm:presLayoutVars>
          <dgm:chMax val="1"/>
          <dgm:chPref val="1"/>
          <dgm:bulletEnabled val="1"/>
        </dgm:presLayoutVars>
      </dgm:prSet>
      <dgm:spPr/>
    </dgm:pt>
    <dgm:pt modelId="{C8B59EE8-4484-4E39-88BB-48542522F03F}" type="pres">
      <dgm:prSet presAssocID="{561C3B82-A0A5-455D-BD28-4B787220615C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D309B20D-10B3-40D3-9DDC-52A4C82D1FFF}" type="pres">
      <dgm:prSet presAssocID="{561C3B82-A0A5-455D-BD28-4B787220615C}" presName="BalanceSpacing" presStyleCnt="0"/>
      <dgm:spPr/>
    </dgm:pt>
    <dgm:pt modelId="{4C1D3985-B2D5-44AB-968B-244867AB0CF4}" type="pres">
      <dgm:prSet presAssocID="{561C3B82-A0A5-455D-BD28-4B787220615C}" presName="BalanceSpacing1" presStyleCnt="0"/>
      <dgm:spPr/>
    </dgm:pt>
    <dgm:pt modelId="{662CCB40-42CE-419F-A53D-37FF8B846F45}" type="pres">
      <dgm:prSet presAssocID="{C1505B02-F587-4297-B984-05583B315C7E}" presName="Accent1Text" presStyleLbl="node1" presStyleIdx="3" presStyleCnt="4" custLinFactNeighborX="-430" custLinFactNeighborY="1620"/>
      <dgm:spPr/>
    </dgm:pt>
  </dgm:ptLst>
  <dgm:cxnLst>
    <dgm:cxn modelId="{28DB9627-E869-40B7-A6CA-0A0C860FF94F}" type="presOf" srcId="{561C3B82-A0A5-455D-BD28-4B787220615C}" destId="{892686E4-7F1C-4C00-AC00-BE9ED8A7DA98}" srcOrd="0" destOrd="0" presId="urn:microsoft.com/office/officeart/2008/layout/AlternatingHexagons"/>
    <dgm:cxn modelId="{3D27EC72-6185-4D46-84FD-B5CB69D7D74B}" type="presOf" srcId="{44EE507C-7E88-46B3-B5D2-A5AF5CDAE86C}" destId="{890924FD-7CF4-4B5D-9BA8-5EEF3383EECD}" srcOrd="0" destOrd="0" presId="urn:microsoft.com/office/officeart/2008/layout/AlternatingHexagons"/>
    <dgm:cxn modelId="{CFA42954-9BA9-44EF-9A9D-85B4D8B6E823}" srcId="{6F827635-CBA4-482B-A6B4-A8C48DB9C3F0}" destId="{CE20A16A-CD3E-485C-9190-F81AC64AA81C}" srcOrd="0" destOrd="0" parTransId="{C327B237-D3B3-463C-850F-FDA7A3F2A96E}" sibTransId="{44EE507C-7E88-46B3-B5D2-A5AF5CDAE86C}"/>
    <dgm:cxn modelId="{EF128074-7FE1-4A55-85C3-23943087731A}" type="presOf" srcId="{A01CA91E-24AB-4BE4-A251-8849902FDA69}" destId="{E2835DCD-5AE8-4DBD-8469-A01BE94F04BA}" srcOrd="0" destOrd="0" presId="urn:microsoft.com/office/officeart/2008/layout/AlternatingHexagons"/>
    <dgm:cxn modelId="{B199D697-AC96-4352-A992-33839F486492}" type="presOf" srcId="{1FEC5412-ACB1-4B25-B2C4-B722183B38D1}" destId="{C8B59EE8-4484-4E39-88BB-48542522F03F}" srcOrd="0" destOrd="0" presId="urn:microsoft.com/office/officeart/2008/layout/AlternatingHexagons"/>
    <dgm:cxn modelId="{556D6ACA-CA0F-4261-AB6D-3CDD274A2B18}" type="presOf" srcId="{C1505B02-F587-4297-B984-05583B315C7E}" destId="{662CCB40-42CE-419F-A53D-37FF8B846F45}" srcOrd="0" destOrd="0" presId="urn:microsoft.com/office/officeart/2008/layout/AlternatingHexagons"/>
    <dgm:cxn modelId="{5931ACDB-66B6-4139-90D0-2A145355022B}" type="presOf" srcId="{CE20A16A-CD3E-485C-9190-F81AC64AA81C}" destId="{43E9ACAC-C953-4CD6-B635-797C1BFADAE2}" srcOrd="0" destOrd="0" presId="urn:microsoft.com/office/officeart/2008/layout/AlternatingHexagons"/>
    <dgm:cxn modelId="{860E7BE1-C851-4F34-887B-03243A5ABDBD}" srcId="{561C3B82-A0A5-455D-BD28-4B787220615C}" destId="{1FEC5412-ACB1-4B25-B2C4-B722183B38D1}" srcOrd="0" destOrd="0" parTransId="{19F9C0AF-C9F9-475C-8FF8-BFE2F60591AB}" sibTransId="{799590DE-F90E-4444-99F5-03ECADF4C0E6}"/>
    <dgm:cxn modelId="{927F32E4-1F1E-4BC2-89DE-ED2DD8434ED7}" srcId="{CE20A16A-CD3E-485C-9190-F81AC64AA81C}" destId="{A01CA91E-24AB-4BE4-A251-8849902FDA69}" srcOrd="0" destOrd="0" parTransId="{4AE4D393-8CB1-4E46-B3C1-D49F78C60DE3}" sibTransId="{B7E73FA2-074B-40EE-99B4-B7640A471BE4}"/>
    <dgm:cxn modelId="{DDA8B2F6-4060-44E2-B40E-F36EF07BF785}" srcId="{6F827635-CBA4-482B-A6B4-A8C48DB9C3F0}" destId="{561C3B82-A0A5-455D-BD28-4B787220615C}" srcOrd="1" destOrd="0" parTransId="{E5936FCE-8F4E-4A59-B357-B2E1466F5E71}" sibTransId="{C1505B02-F587-4297-B984-05583B315C7E}"/>
    <dgm:cxn modelId="{974F13FE-5C32-4834-AC06-2F2DAE361BBC}" type="presOf" srcId="{6F827635-CBA4-482B-A6B4-A8C48DB9C3F0}" destId="{F29B50BF-3F5C-42F4-B5EC-398D46FA9411}" srcOrd="0" destOrd="0" presId="urn:microsoft.com/office/officeart/2008/layout/AlternatingHexagons"/>
    <dgm:cxn modelId="{32CAD16A-25AC-43BE-A4F5-F698C4AD67F3}" type="presParOf" srcId="{F29B50BF-3F5C-42F4-B5EC-398D46FA9411}" destId="{B627B536-FE52-4805-8663-CE75146DB491}" srcOrd="0" destOrd="0" presId="urn:microsoft.com/office/officeart/2008/layout/AlternatingHexagons"/>
    <dgm:cxn modelId="{2540BE5A-7FEC-4E17-AEF4-0089FB957CC0}" type="presParOf" srcId="{B627B536-FE52-4805-8663-CE75146DB491}" destId="{43E9ACAC-C953-4CD6-B635-797C1BFADAE2}" srcOrd="0" destOrd="0" presId="urn:microsoft.com/office/officeart/2008/layout/AlternatingHexagons"/>
    <dgm:cxn modelId="{0853CC0F-9761-48C9-B32F-7AE01E8D9B70}" type="presParOf" srcId="{B627B536-FE52-4805-8663-CE75146DB491}" destId="{E2835DCD-5AE8-4DBD-8469-A01BE94F04BA}" srcOrd="1" destOrd="0" presId="urn:microsoft.com/office/officeart/2008/layout/AlternatingHexagons"/>
    <dgm:cxn modelId="{9BA3F74C-0E2B-453C-84AA-7344D59292EB}" type="presParOf" srcId="{B627B536-FE52-4805-8663-CE75146DB491}" destId="{AEDD8FCD-85B3-4734-AC62-65A6D70E88B2}" srcOrd="2" destOrd="0" presId="urn:microsoft.com/office/officeart/2008/layout/AlternatingHexagons"/>
    <dgm:cxn modelId="{75CFDC72-B266-4C25-B069-1CD54D3494A4}" type="presParOf" srcId="{B627B536-FE52-4805-8663-CE75146DB491}" destId="{FD5FEADD-764F-4877-AE68-D09D0B37F2C5}" srcOrd="3" destOrd="0" presId="urn:microsoft.com/office/officeart/2008/layout/AlternatingHexagons"/>
    <dgm:cxn modelId="{AADC7639-1659-44AF-83F7-4D883EB16AA1}" type="presParOf" srcId="{B627B536-FE52-4805-8663-CE75146DB491}" destId="{890924FD-7CF4-4B5D-9BA8-5EEF3383EECD}" srcOrd="4" destOrd="0" presId="urn:microsoft.com/office/officeart/2008/layout/AlternatingHexagons"/>
    <dgm:cxn modelId="{10596E47-7109-4AF5-A986-C03AB93B487D}" type="presParOf" srcId="{F29B50BF-3F5C-42F4-B5EC-398D46FA9411}" destId="{EA1F6A5B-4ADA-4CEA-AF9A-2441592A23E5}" srcOrd="1" destOrd="0" presId="urn:microsoft.com/office/officeart/2008/layout/AlternatingHexagons"/>
    <dgm:cxn modelId="{777624BC-61A8-4E49-8A24-685D3E8E8BA9}" type="presParOf" srcId="{F29B50BF-3F5C-42F4-B5EC-398D46FA9411}" destId="{A231BFA0-225D-488A-BF4B-67E616BCFED9}" srcOrd="2" destOrd="0" presId="urn:microsoft.com/office/officeart/2008/layout/AlternatingHexagons"/>
    <dgm:cxn modelId="{EC6E1592-68CC-41B4-A8EB-491532A4ED43}" type="presParOf" srcId="{A231BFA0-225D-488A-BF4B-67E616BCFED9}" destId="{892686E4-7F1C-4C00-AC00-BE9ED8A7DA98}" srcOrd="0" destOrd="0" presId="urn:microsoft.com/office/officeart/2008/layout/AlternatingHexagons"/>
    <dgm:cxn modelId="{96202001-5B7F-4DEE-A471-A1A49575FA4A}" type="presParOf" srcId="{A231BFA0-225D-488A-BF4B-67E616BCFED9}" destId="{C8B59EE8-4484-4E39-88BB-48542522F03F}" srcOrd="1" destOrd="0" presId="urn:microsoft.com/office/officeart/2008/layout/AlternatingHexagons"/>
    <dgm:cxn modelId="{5CF889B8-44C3-4E57-93D9-899081A891DC}" type="presParOf" srcId="{A231BFA0-225D-488A-BF4B-67E616BCFED9}" destId="{D309B20D-10B3-40D3-9DDC-52A4C82D1FFF}" srcOrd="2" destOrd="0" presId="urn:microsoft.com/office/officeart/2008/layout/AlternatingHexagons"/>
    <dgm:cxn modelId="{B897E2AE-D74B-43B7-97A2-13C594D86391}" type="presParOf" srcId="{A231BFA0-225D-488A-BF4B-67E616BCFED9}" destId="{4C1D3985-B2D5-44AB-968B-244867AB0CF4}" srcOrd="3" destOrd="0" presId="urn:microsoft.com/office/officeart/2008/layout/AlternatingHexagons"/>
    <dgm:cxn modelId="{0946C651-7E96-4953-8867-25845A0C2DEA}" type="presParOf" srcId="{A231BFA0-225D-488A-BF4B-67E616BCFED9}" destId="{662CCB40-42CE-419F-A53D-37FF8B846F4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9ACAC-C953-4CD6-B635-797C1BFADAE2}">
      <dsp:nvSpPr>
        <dsp:cNvPr id="0" name=""/>
        <dsp:cNvSpPr/>
      </dsp:nvSpPr>
      <dsp:spPr>
        <a:xfrm rot="5400000">
          <a:off x="4521732" y="283632"/>
          <a:ext cx="2854040" cy="248301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>
              <a:latin typeface="標楷體" panose="03000509000000000000" pitchFamily="65" charset="-120"/>
              <a:ea typeface="標楷體" panose="03000509000000000000" pitchFamily="65" charset="-120"/>
            </a:rPr>
            <a:t>林唐莙</a:t>
          </a:r>
        </a:p>
      </dsp:txBody>
      <dsp:txXfrm rot="-5400000">
        <a:off x="5094181" y="542875"/>
        <a:ext cx="1709141" cy="1964530"/>
      </dsp:txXfrm>
    </dsp:sp>
    <dsp:sp modelId="{E2835DCD-5AE8-4DBD-8469-A01BE94F04BA}">
      <dsp:nvSpPr>
        <dsp:cNvPr id="0" name=""/>
        <dsp:cNvSpPr/>
      </dsp:nvSpPr>
      <dsp:spPr>
        <a:xfrm>
          <a:off x="7089437" y="618582"/>
          <a:ext cx="3185109" cy="1712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600" kern="1200"/>
        </a:p>
      </dsp:txBody>
      <dsp:txXfrm>
        <a:off x="7089437" y="618582"/>
        <a:ext cx="3185109" cy="1712424"/>
      </dsp:txXfrm>
    </dsp:sp>
    <dsp:sp modelId="{890924FD-7CF4-4B5D-9BA8-5EEF3383EECD}">
      <dsp:nvSpPr>
        <dsp:cNvPr id="0" name=""/>
        <dsp:cNvSpPr/>
      </dsp:nvSpPr>
      <dsp:spPr>
        <a:xfrm rot="5400000">
          <a:off x="1731021" y="202292"/>
          <a:ext cx="2854040" cy="248301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3920009"/>
                <a:satOff val="9038"/>
                <a:lumOff val="175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3920009"/>
                <a:satOff val="9038"/>
                <a:lumOff val="175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3920009"/>
                <a:satOff val="9038"/>
                <a:lumOff val="175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吳秝緁</a:t>
          </a:r>
        </a:p>
      </dsp:txBody>
      <dsp:txXfrm rot="-5400000">
        <a:off x="2303470" y="461535"/>
        <a:ext cx="1709141" cy="1964530"/>
      </dsp:txXfrm>
    </dsp:sp>
    <dsp:sp modelId="{892686E4-7F1C-4C00-AC00-BE9ED8A7DA98}">
      <dsp:nvSpPr>
        <dsp:cNvPr id="0" name=""/>
        <dsp:cNvSpPr/>
      </dsp:nvSpPr>
      <dsp:spPr>
        <a:xfrm rot="5400000">
          <a:off x="2731158" y="2624659"/>
          <a:ext cx="2854040" cy="248301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7840018"/>
                <a:satOff val="18076"/>
                <a:lumOff val="350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7840018"/>
                <a:satOff val="18076"/>
                <a:lumOff val="350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7840018"/>
                <a:satOff val="18076"/>
                <a:lumOff val="350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>
              <a:latin typeface="標楷體" panose="03000509000000000000" pitchFamily="65" charset="-120"/>
              <a:ea typeface="標楷體" panose="03000509000000000000" pitchFamily="65" charset="-120"/>
            </a:rPr>
            <a:t>康寀渝</a:t>
          </a:r>
        </a:p>
      </dsp:txBody>
      <dsp:txXfrm rot="-5400000">
        <a:off x="3303607" y="2883902"/>
        <a:ext cx="1709141" cy="1964530"/>
      </dsp:txXfrm>
    </dsp:sp>
    <dsp:sp modelId="{C8B59EE8-4484-4E39-88BB-48542522F03F}">
      <dsp:nvSpPr>
        <dsp:cNvPr id="0" name=""/>
        <dsp:cNvSpPr/>
      </dsp:nvSpPr>
      <dsp:spPr>
        <a:xfrm>
          <a:off x="0" y="3041092"/>
          <a:ext cx="3082364" cy="1712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600" kern="1200" dirty="0"/>
        </a:p>
      </dsp:txBody>
      <dsp:txXfrm>
        <a:off x="0" y="3041092"/>
        <a:ext cx="3082364" cy="1712424"/>
      </dsp:txXfrm>
    </dsp:sp>
    <dsp:sp modelId="{662CCB40-42CE-419F-A53D-37FF8B846F45}">
      <dsp:nvSpPr>
        <dsp:cNvPr id="0" name=""/>
        <dsp:cNvSpPr/>
      </dsp:nvSpPr>
      <dsp:spPr>
        <a:xfrm rot="5400000">
          <a:off x="5670576" y="2702032"/>
          <a:ext cx="2854040" cy="248301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11760027"/>
                <a:satOff val="27114"/>
                <a:lumOff val="525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1760027"/>
                <a:satOff val="27114"/>
                <a:lumOff val="525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1760027"/>
                <a:satOff val="27114"/>
                <a:lumOff val="525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李菩玟</a:t>
          </a:r>
        </a:p>
      </dsp:txBody>
      <dsp:txXfrm rot="-5400000">
        <a:off x="6243025" y="2961275"/>
        <a:ext cx="1709141" cy="1964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74A7886-E69C-4D0A-8675-3A27E2D379DF}" type="datetime2">
              <a:rPr lang="zh-TW" altLang="en-US" smtClean="0">
                <a:latin typeface="細明體" panose="02020509000000000000" pitchFamily="49" charset="-120"/>
                <a:ea typeface="細明體" panose="02020509000000000000" pitchFamily="49" charset="-120"/>
              </a:rPr>
              <a:t>2024年6月24日</a:t>
            </a:fld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en-US" altLang="zh-TW">
                <a:latin typeface="細明體" panose="02020509000000000000" pitchFamily="49" charset="-120"/>
                <a:ea typeface="細明體" panose="02020509000000000000" pitchFamily="49" charset="-120"/>
              </a:rPr>
              <a:t>‹#›</a:t>
            </a:fld>
            <a:endParaRPr lang="en-US" altLang="zh-TW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6027572A-0634-4A80-9420-2A9C479FA489}" type="datetime2">
              <a:rPr lang="zh-TW" altLang="en-US" smtClean="0"/>
              <a:pPr/>
              <a:t>2024年6月24日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7FB667E1-E601-4AAF-B95C-B25720D70A60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748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57376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手繪多邊形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" name="手繪多邊形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" name="手繪多邊形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" name="手繪多邊形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" name="手繪多邊形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" name="手繪多邊形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" name="手繪多邊形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" name="手繪多邊形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" name="手繪多邊形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" name="手繪多邊形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" name="手繪多邊形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" name="手繪多邊形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" name="手繪多邊形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" name="手繪多邊形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" name="手繪多邊形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" name="手繪多邊形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" name="手繪多邊形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" name="手繪多邊形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" name="手繪多邊形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" name="手繪多邊形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" name="手繪多邊形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" name="手繪多邊形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" name="手繪多邊形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" name="手繪多邊形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" name="手繪多邊形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" name="手繪多邊形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" name="手繪多邊形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" name="手繪多邊形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" name="手繪多邊形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" name="手繪多邊形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5" name="手繪多邊形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6" name="手繪多邊形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7" name="手繪多邊形​​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8" name="手繪多邊形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9" name="手繪多邊形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40" name="群組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手繪多邊形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" name="手繪多邊形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" name="手繪多邊形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" name="手繪多邊形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5" name="手繪多邊形​​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6" name="手繪多邊形​​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7" name="手繪多邊形​​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8" name="手繪多邊形​​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49" name="手繪多邊形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50" name="群組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手繪多邊形​​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2" name="手繪多邊形​​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3" name="手繪多邊形​​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4" name="手繪多邊形​​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5" name="手繪多邊形​​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6" name="手繪多邊形​​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7" name="手繪多邊形​​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8" name="手繪多邊形​​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59" name="手繪多邊形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60" name="手繪多邊形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61" name="群組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手繪多邊形​​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3" name="手繪多邊形​​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4" name="手繪多邊形​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5" name="手繪多邊形​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6" name="手繪多邊形​​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7" name="手繪多邊形​​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8" name="手繪多邊形​​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9" name="手繪多邊形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0" name="手繪多邊形​​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1" name="手繪多邊形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2" name="手繪多邊形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3" name="手繪多邊形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4" name="手繪多邊形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5" name="手繪多邊形​​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6" name="手繪多邊形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7" name="手繪多邊形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8" name="手繪多邊形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9" name="手繪多邊形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0" name="手繪多邊形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81" name="群組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手繪多邊形​​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3" name="手繪多邊形​​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4" name="手繪多邊形​​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5" name="手繪多邊形​​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6" name="手繪多邊形​​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87" name="群組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9" name="手繪多邊形​​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0" name="手繪多邊形​​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1" name="手繪多邊形​​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2" name="手繪多邊形​​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3" name="手繪多邊形​​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94" name="群組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手繪多邊形​​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6" name="手繪多邊形​​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7" name="手繪多邊形​​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8" name="手繪多邊形​​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99" name="群組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手繪多邊形​​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1" name="手繪多邊形​​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2" name="手繪多邊形​​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3" name="手繪多邊形​​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4" name="手繪多邊形​​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5" name="手繪多邊形​​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106" name="群組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手繪多邊形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8" name="手繪多邊形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9" name="手繪多邊形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0" name="手繪多邊形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1" name="手繪多邊形​​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2" name="手繪多邊形​​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3" name="手繪多邊形​​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4" name="手繪多邊形​​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115" name="手繪多邊形​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16" name="手繪多邊形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117" name="群組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手繪多邊形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9" name="手繪多邊形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0" name="手繪多邊形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1" name="手繪多邊形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2" name="手繪多邊形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3" name="手繪多邊形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4" name="手繪多邊形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5" name="手繪多邊形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6" name="手繪多邊形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7" name="手繪多邊形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8" name="手繪多邊形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9" name="手繪多邊形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0" name="手繪多邊形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1" name="手繪多邊形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2" name="手繪多邊形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3" name="手繪多邊形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4" name="手繪多邊形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5" name="手繪多邊形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6" name="手繪多邊形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7" name="手繪多邊形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8" name="手繪多邊形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9" name="手繪多邊形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0" name="手繪多邊形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1" name="手繪多邊形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2" name="手繪多邊形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3" name="手繪多邊形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4" name="手繪多邊形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5" name="手繪多邊形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146" name="群組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手繪多邊形​​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8" name="手繪多邊形​​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9" name="手繪多邊形​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0" name="手繪多邊形​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1" name="手繪多邊形​​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2" name="手繪多邊形​​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3" name="手繪多邊形​​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4" name="手繪多邊形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5" name="手繪多邊形​​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6" name="手繪多邊形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7" name="手繪多邊形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8" name="手繪多邊形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9" name="手繪多邊形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0" name="手繪多邊形​​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1" name="手繪多邊形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2" name="手繪多邊形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3" name="手繪多邊形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4" name="手繪多邊形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5" name="手繪多邊形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6" name="手繪多邊形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7" name="手繪多邊形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8" name="手繪多邊形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9" name="手繪多邊形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0" name="手繪多邊形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171" name="群組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手繪多邊形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3" name="手繪多邊形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4" name="手繪多邊形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5" name="手繪多邊形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6" name="手繪多邊形​​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7" name="手繪多邊形​​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8" name="手繪多邊形​​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9" name="手繪多邊形​​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26F7EF6-5B78-4C88-BD29-BCC8F9074FCA}" type="datetime2">
              <a:rPr lang="zh-TW" altLang="en-US" smtClean="0"/>
              <a:pPr/>
              <a:t>2024年6月24日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128358-86BF-4BE1-AE44-D087FAA2D3C0}" type="datetime2">
              <a:rPr lang="zh-TW" altLang="en-US" smtClean="0"/>
              <a:pPr/>
              <a:t>2024年6月24日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1B9076-0067-4F32-B6D1-9C31E42ECC73}" type="datetime2">
              <a:rPr lang="zh-TW" altLang="en-US" smtClean="0"/>
              <a:pPr/>
              <a:t>2024年6月24日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>
              <a:defRPr sz="5200" b="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3E40E8-A7AC-40A6-B203-C51F50516F94}" type="datetime2">
              <a:rPr lang="zh-TW" altLang="en-US" smtClean="0"/>
              <a:pPr/>
              <a:t>2024年6月24日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22E5CE-50DE-4091-87FA-1AC56BE031B7}" type="datetime2">
              <a:rPr lang="zh-TW" altLang="en-US" smtClean="0"/>
              <a:pPr/>
              <a:t>2024年6月24日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8DC7A5-D8FB-4063-B028-D6E3FB48D178}" type="datetime2">
              <a:rPr lang="zh-TW" altLang="en-US" smtClean="0"/>
              <a:pPr/>
              <a:t>2024年6月24日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7" name="手繪多邊形​​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8" name="手繪多邊形​​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9" name="群組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手繪多邊形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" name="手繪多邊形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" name="手繪多邊形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" name="手繪多邊形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" name="手繪多邊形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" name="手繪多邊形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" name="手繪多邊形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" name="手繪多邊形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" name="手繪多邊形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" name="手繪多邊形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" name="手繪多邊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" name="手繪多邊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" name="手繪多邊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" name="手繪多邊形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" name="手繪多邊形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5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6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7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8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9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0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1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5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6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7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8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9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0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1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2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3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4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5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6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7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8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9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0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1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2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3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4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5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6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7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8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9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0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1" name="手繪多邊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2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3" name="手繪多邊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4" name="手繪多邊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5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6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7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8" name="手繪多邊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9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0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1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2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3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4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5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6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7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8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9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0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1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2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93" name="群組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手繪多邊形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5" name="手繪多邊形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6" name="手繪多邊形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7" name="手繪多邊形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8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9" name="手繪多邊形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0" name="手繪多邊形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1" name="手繪多邊形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2" name="手繪多邊形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3" name="手繪多邊形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4" name="手繪多邊形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5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6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7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8" name="手繪多邊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9" name="手繪多邊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0" name="手繪多邊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1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2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3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4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5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6" name="手繪多邊形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7" name="手繪多邊形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8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9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0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1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2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3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4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5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6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7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8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9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0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1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2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3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4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5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6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7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8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9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0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1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2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3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4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5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6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7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8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9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0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1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2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3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4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5" name="手繪多邊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6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7" name="手繪多邊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8" name="手繪多邊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9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0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1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2" name="手繪多邊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3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4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5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6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7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8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9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0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1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2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3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4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5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6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177" name="群組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手繪多邊形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9" name="手繪多邊形​​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0" name="手繪多邊形​​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1" name="手繪多邊形​​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2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3" name="手繪多邊形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4" name="手繪多邊形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5" name="手繪多邊形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6" name="手繪多邊形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7" name="手繪多邊形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8" name="手繪多邊形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9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0" name="手繪多邊形​​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1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2" name="手繪多邊形​​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3" name="手繪多邊形​​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4" name="手繪多邊形​​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5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6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7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8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9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0" name="手繪多邊形​​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1" name="手繪多邊形​​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2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3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4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5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6" name="手繪多邊形​​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7" name="手繪多邊形​​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8" name="手繪多邊形​​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9" name="手繪多邊形​​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0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1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2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3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4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5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6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7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8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9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0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1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2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3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4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5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6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7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8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9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0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1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2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3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4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5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6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7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8" name="手繪多邊形​​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9" name="手繪多邊形​​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0" name="手繪多邊形​​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1" name="手繪多邊形​​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2" name="手繪多邊形​​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3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4" name="手繪多邊形​​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5" name="手繪多邊形​​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6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7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8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9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0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1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2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3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4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5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6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7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8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9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260" name="群組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手繪多邊形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2" name="手繪多邊形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3" name="手繪多邊形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4" name="手繪多邊形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5" name="手繪多邊形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6" name="手繪多邊形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7" name="手繪多邊形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8" name="手繪多邊形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9" name="手繪多邊形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0" name="手繪多邊形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1" name="手繪多邊形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2" name="手繪多邊形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3" name="手繪多邊形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solidFill>
                  <a:schemeClr val="accent6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4" name="手繪多邊形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5" name="手繪多邊形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6" name="手繪多邊形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7" name="手繪多邊形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solidFill>
                  <a:schemeClr val="accent6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8" name="手繪多邊形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9" name="手繪多邊形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0" name="手繪多邊形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1" name="手繪多邊形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2" name="手繪多邊形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3" name="手繪多邊形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4" name="手繪多邊形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solidFill>
                  <a:schemeClr val="accent6">
                    <a:lumMod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5" name="手繪多邊形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solidFill>
                  <a:schemeClr val="accent6">
                    <a:lumMod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6" name="手繪多邊形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7" name="手繪多邊形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8" name="手繪多邊形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289" name="群組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手繪多邊形​​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1" name="橢圓​​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2" name="手繪多邊形​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3" name="手繪多邊形​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4" name="手繪多邊形​​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5" name="手繪多邊形​​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6" name="手繪多邊形​​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7" name="手繪多邊形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8" name="手繪多邊形​​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9" name="手繪多邊形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0" name="手繪多邊形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1" name="手繪多邊形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2" name="手繪多邊形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3" name="手繪多邊形​​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4" name="手繪多邊形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5" name="手繪多邊形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6" name="手繪多邊形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7" name="手繪多邊形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8" name="手繪多邊形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9" name="手繪多邊形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310" name="手繪多邊形​​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311" name="群組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手繪多邊形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3" name="手繪多邊形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4" name="手繪多邊形​​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5" name="手繪多邊形​​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6" name="手繪多邊形​​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7" name="手繪多邊形​​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8" name="手繪多邊形​​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9" name="手繪多邊形​​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0" name="手繪多邊形​​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1" name="手繪多邊形​​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2" name="手繪多邊形​​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3" name="手繪多邊形​​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4" name="手繪多邊形​​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5" name="手繪多邊形​​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6" name="手繪多邊形​​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7" name="手繪多邊形​​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8" name="手繪多邊形​​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9" name="手繪多邊形​​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0" name="手繪多邊形​​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1" name="手繪多邊形​​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2" name="手繪多邊形​​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3" name="手繪多邊形​​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4" name="手繪多邊形​​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5" name="手繪多邊形​​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6" name="手繪多邊形​​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7" name="手繪多邊形​​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8" name="手繪多邊形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9" name="手繪多邊形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0" name="手繪多邊形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1" name="手繪多邊形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2" name="手繪多邊形​​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3" name="手繪多邊形​​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4" name="手繪多邊形​​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5" name="手繪多邊形​​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6" name="手繪多邊形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7" name="手繪多邊形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348" name="群組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群組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手繪多邊形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6" name="手繪多邊形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7" name="手繪多邊形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8" name="手繪多邊形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9" name="手繪多邊形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0" name="手繪多邊形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1" name="手繪多邊形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2" name="手繪多邊形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3" name="手繪多邊形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4" name="手繪多邊形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5" name="手繪多邊形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6" name="手繪多邊形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7" name="手繪多邊形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8" name="手繪多邊形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9" name="手繪多邊形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0" name="手繪多邊形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1" name="手繪多邊形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2" name="手繪多邊形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3" name="手繪多邊形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4" name="手繪多邊形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5" name="手繪多邊形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6" name="手繪多邊形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7" name="手繪多邊形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8" name="手繪多邊形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9" name="手繪多邊形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0" name="手繪多邊形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1" name="手繪多邊形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2" name="手繪多邊形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3" name="手繪多邊形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4" name="手繪多邊形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5" name="手繪多邊形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6" name="手繪多邊形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7" name="手繪多邊形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8" name="手繪多邊形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9" name="手繪多邊形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0" name="手繪多邊形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1" name="手繪多邊形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2" name="手繪多邊形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3" name="手繪多邊形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4" name="手繪多邊形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5" name="手繪多邊形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6" name="手繪多邊形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7" name="手繪多邊形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8" name="手繪多邊形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9" name="手繪多邊形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20" name="手繪多邊形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21" name="手繪多邊形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</p:grpSp>
        <p:grpSp>
          <p:nvGrpSpPr>
            <p:cNvPr id="350" name="群組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手繪多邊形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7" name="手繪多邊形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8" name="手繪多邊形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9" name="手繪多邊形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0" name="手繪多邊形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1" name="手繪多邊形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2" name="手繪多邊形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3" name="手繪多邊形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4" name="手繪多邊形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</p:grpSp>
        <p:grpSp>
          <p:nvGrpSpPr>
            <p:cNvPr id="351" name="群組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手繪多邊形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0" name="手繪多邊形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1" name="手繪多邊形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2" name="手繪多邊形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3" name="手繪多邊形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4" name="手繪多邊形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5" name="手繪多邊形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</p:grpSp>
        <p:grpSp>
          <p:nvGrpSpPr>
            <p:cNvPr id="352" name="群組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手繪多邊形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54" name="手繪多邊形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55" name="手繪多邊形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56" name="手繪多邊形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57" name="手繪多邊形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58" name="手繪多邊形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</p:grpSp>
      </p:grpSp>
      <p:grpSp>
        <p:nvGrpSpPr>
          <p:cNvPr id="422" name="群組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4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5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6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7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8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9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0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431" name="群組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3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4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5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6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7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8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9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440" name="群組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手繪多邊形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2" name="手繪多邊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3" name="手繪多邊形​​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4" name="手繪多邊形​​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5" name="手繪多邊形​​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6" name="手繪多邊形​​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7" name="手繪多邊形​​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8" name="手繪多邊形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67FB326-09BA-4C4B-85DC-25848ABE508E}" type="datetime2">
              <a:rPr lang="zh-TW" altLang="en-US" smtClean="0"/>
              <a:pPr/>
              <a:t>2024年6月24日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2AA930-071B-4D31-942E-248AE87D3587}" type="datetime2">
              <a:rPr lang="zh-TW" altLang="en-US" smtClean="0"/>
              <a:pPr/>
              <a:t>2024年6月24日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4BFAAA-1205-491F-95F1-844FB0E38A2B}" type="datetime2">
              <a:rPr lang="zh-TW" altLang="en-US" smtClean="0"/>
              <a:pPr/>
              <a:t>2024年6月24日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FF3C93-EEA5-4646-BDA0-2DCD844B8D7B}" type="datetime2">
              <a:rPr lang="zh-TW" altLang="en-US" smtClean="0"/>
              <a:pPr/>
              <a:t>2024年6月24日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8" name="手繪多邊形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9" name="手繪多邊形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10" name="群組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手繪多邊形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" name="手繪多邊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" name="手繪多邊形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" name="手繪多邊形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" name="手繪多邊形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" name="手繪多邊形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" name="手繪多邊形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" name="手繪多邊形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手繪多邊形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" name="手繪多邊形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" name="手繪多邊形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" name="手繪多邊形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" name="手繪多邊形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" name="手繪多邊形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26" name="群組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手繪多邊形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" name="手繪多邊形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" name="手繪多邊形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" name="手繪多邊形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" name="手繪多邊形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" name="手繪多邊形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" name="手繪多邊形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34" name="群組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手繪多邊形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6" name="手繪多邊形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7" name="手繪多邊形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8" name="手繪多邊形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9" name="手繪多邊形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0" name="手繪多邊形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1" name="手繪多邊形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" name="手繪多邊形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43" name="群組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手繪多邊形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5" name="手繪多邊形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6" name="手繪多邊形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7" name="手繪多邊形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8" name="手繪多邊形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9" name="手繪多邊形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0" name="手繪多邊形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1" name="手繪多邊形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52" name="群組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4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5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6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7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8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9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0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61" name="群組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手繪多邊形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3" name="手繪多邊形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4" name="手繪多邊形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5" name="手繪多邊形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6" name="手繪多邊形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7" name="手繪多邊形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8" name="手繪多邊形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9" name="手繪多邊形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751297" y="6601968"/>
            <a:ext cx="126627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A3D97914-47BC-412D-AA3F-505857C493CE}" type="datetime2">
              <a:rPr lang="zh-TW" altLang="en-US" smtClean="0"/>
              <a:pPr/>
              <a:t>2024年6月24日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duitang.com/blog/?id=103134344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hyperlink" Target="https://www.duitang.com/blog/?id=149974481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hyperlink" Target="https://baike.sogou.com/m/v128375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zerochan.net/3659874" TargetMode="Externa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9600" dirty="0">
                <a:solidFill>
                  <a:srgbClr val="FFFF00"/>
                </a:solidFill>
                <a:highlight>
                  <a:srgbClr val="FF00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我的麻吉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3668437" y="2543200"/>
            <a:ext cx="6916336" cy="1771600"/>
          </a:xfrm>
        </p:spPr>
        <p:txBody>
          <a:bodyPr rtlCol="0">
            <a:normAutofit/>
          </a:bodyPr>
          <a:lstStyle/>
          <a:p>
            <a:pPr rtl="0"/>
            <a:r>
              <a:rPr lang="en-US" altLang="zh-TW" sz="6000" dirty="0">
                <a:solidFill>
                  <a:schemeClr val="accent6">
                    <a:lumMod val="75000"/>
                  </a:schemeClr>
                </a:solidFill>
                <a:highlight>
                  <a:srgbClr val="FF00FF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40121</a:t>
            </a:r>
            <a:r>
              <a:rPr lang="zh-TW" altLang="en-US" sz="6000" dirty="0">
                <a:solidFill>
                  <a:schemeClr val="accent6">
                    <a:lumMod val="75000"/>
                  </a:schemeClr>
                </a:solidFill>
                <a:highlight>
                  <a:srgbClr val="FF00FF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陳琦蓁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79210AE-C26B-41F9-BD38-40E00F217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1498" y="3251964"/>
            <a:ext cx="3277964" cy="288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F91EBD-AEBE-412B-9B20-7AD181ED2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dirty="0">
                <a:highlight>
                  <a:srgbClr val="00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我的麻吉一覽表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E76E39D2-78EA-4AAE-9FBE-8E442D1A2A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670911"/>
              </p:ext>
            </p:extLst>
          </p:nvPr>
        </p:nvGraphicFramePr>
        <p:xfrm>
          <a:off x="1528763" y="1485900"/>
          <a:ext cx="10274547" cy="537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5709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2F2A70-8CA1-41F3-8E7A-5EB1C36A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985" y="-169176"/>
            <a:ext cx="9133730" cy="1233424"/>
          </a:xfrm>
        </p:spPr>
        <p:txBody>
          <a:bodyPr>
            <a:normAutofit fontScale="90000"/>
          </a:bodyPr>
          <a:lstStyle/>
          <a:p>
            <a:pPr lvl="0" algn="ctr"/>
            <a:br>
              <a:rPr lang="zh-TW" altLang="en-US" dirty="0"/>
            </a:br>
            <a:br>
              <a:rPr lang="zh-TW" altLang="en-US" sz="67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r>
              <a:rPr lang="zh-TW" altLang="en-US" sz="67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吳秝緁</a:t>
            </a:r>
            <a:endParaRPr lang="zh-TW" altLang="en-US" sz="6700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D20A1751-3A09-4D8D-9307-1301AE900F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605826" y="723591"/>
            <a:ext cx="5142452" cy="4974745"/>
          </a:xfrm>
          <a:prstGeom prst="ellipse">
            <a:avLst/>
          </a:prstGeom>
          <a:ln>
            <a:noFill/>
          </a:ln>
          <a:effectLst>
            <a:glow rad="101600">
              <a:srgbClr val="7030A0">
                <a:alpha val="60000"/>
              </a:srgbClr>
            </a:glow>
            <a:softEdge rad="112500"/>
          </a:effectLst>
        </p:spPr>
      </p:pic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BA4A0A9-016A-4FEA-9891-8890FFBC2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43412" y="838899"/>
            <a:ext cx="4932727" cy="5092118"/>
          </a:xfrm>
        </p:spPr>
        <p:txBody>
          <a:bodyPr>
            <a:noAutofit/>
          </a:bodyPr>
          <a:lstStyle/>
          <a:p>
            <a:pPr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生日：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生肖：馬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星座：獅子座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興趣：彈鋼琴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專長：畫畫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喜歡的科目：數學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喜歡的運動：游泳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喜歡的食物：咖哩飯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b="1" dirty="0"/>
          </a:p>
          <a:p>
            <a:endParaRPr lang="zh-TW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96856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D20A1751-3A09-4D8D-9307-1301AE900F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2390861" y="3741489"/>
            <a:ext cx="94437" cy="127463"/>
          </a:xfrm>
          <a:prstGeom prst="ellipse">
            <a:avLst/>
          </a:prstGeom>
          <a:ln>
            <a:noFill/>
          </a:ln>
          <a:effectLst>
            <a:glow rad="101600">
              <a:srgbClr val="7030A0">
                <a:alpha val="60000"/>
              </a:srgbClr>
            </a:glow>
            <a:softEdge rad="112500"/>
          </a:effectLst>
        </p:spPr>
      </p:pic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BA4A0A9-016A-4FEA-9891-8890FFBC2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241571"/>
            <a:ext cx="5757644" cy="5016616"/>
          </a:xfrm>
        </p:spPr>
        <p:txBody>
          <a:bodyPr>
            <a:noAutofit/>
          </a:bodyPr>
          <a:lstStyle/>
          <a:p>
            <a:pPr>
              <a:buSzPct val="200000"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生日：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SzPct val="200000"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生肖：馬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SzPct val="200000"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星座：獅子座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SzPct val="200000"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興趣：跑步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SzPct val="200000"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專長：畫畫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SzPct val="200000"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喜歡的科目：體育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SzPct val="200000"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喜歡的運動：飛盤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SzPct val="200000"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喜歡的食物：咖哩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b="1" dirty="0"/>
          </a:p>
          <a:p>
            <a:endParaRPr lang="en-US" altLang="zh-TW" sz="3200" b="1" dirty="0"/>
          </a:p>
          <a:p>
            <a:endParaRPr lang="zh-TW" altLang="en-US" sz="3200" b="1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E651F4E-D047-4DAE-BCB7-D861D9ECF2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0243" y="3048058"/>
            <a:ext cx="45719" cy="679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標題 7">
            <a:extLst>
              <a:ext uri="{FF2B5EF4-FFF2-40B4-BE49-F238E27FC236}">
                <a16:creationId xmlns:a16="http://schemas.microsoft.com/office/drawing/2014/main" id="{B6EBC0C6-2E79-40B5-9A41-E717ABAF2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969714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李菩玟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CA96EE9D-06D9-4797-B9DC-86F96F24C0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392" y="1486677"/>
            <a:ext cx="5178359" cy="38846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04975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D20A1751-3A09-4D8D-9307-1301AE900F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 flipH="1">
            <a:off x="2130950" y="3634056"/>
            <a:ext cx="50705" cy="62521"/>
          </a:xfrm>
          <a:prstGeom prst="ellipse">
            <a:avLst/>
          </a:prstGeom>
          <a:ln>
            <a:noFill/>
          </a:ln>
          <a:effectLst>
            <a:glow rad="101600">
              <a:srgbClr val="7030A0">
                <a:alpha val="60000"/>
              </a:srgbClr>
            </a:glow>
            <a:softEdge rad="112500"/>
          </a:effectLst>
        </p:spPr>
      </p:pic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BA4A0A9-016A-4FEA-9891-8890FFBC2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0865" y="971026"/>
            <a:ext cx="5156494" cy="5083729"/>
          </a:xfrm>
        </p:spPr>
        <p:txBody>
          <a:bodyPr>
            <a:noAutofit/>
          </a:bodyPr>
          <a:lstStyle/>
          <a:p>
            <a:pPr>
              <a:buSzPct val="200000"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生日：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SzPct val="200000"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生肖：蛇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SzPct val="200000"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星座：處女座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SzPct val="200000"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興趣：跑步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SzPct val="200000"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專長：吹口哨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SzPct val="200000"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喜歡的科目：體育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SzPct val="200000"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喜歡的運動：飛盤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SzPct val="200000"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喜歡的食物：咖哩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b="1" dirty="0"/>
          </a:p>
          <a:p>
            <a:endParaRPr lang="zh-TW" altLang="en-US" sz="3200" b="1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E651F4E-D047-4DAE-BCB7-D861D9ECF2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991" y="971026"/>
            <a:ext cx="5368954" cy="4915948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標題 5">
            <a:extLst>
              <a:ext uri="{FF2B5EF4-FFF2-40B4-BE49-F238E27FC236}">
                <a16:creationId xmlns:a16="http://schemas.microsoft.com/office/drawing/2014/main" id="{457A9292-8D4B-4AA8-9F7F-6ACCE72FF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892116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康寀渝</a:t>
            </a:r>
          </a:p>
        </p:txBody>
      </p:sp>
    </p:spTree>
    <p:extLst>
      <p:ext uri="{BB962C8B-B14F-4D97-AF65-F5344CB8AC3E}">
        <p14:creationId xmlns:p14="http://schemas.microsoft.com/office/powerpoint/2010/main" val="584665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45081C-7362-4D66-82D9-66C7E0883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林唐莙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C4085B78-6677-49FD-AD21-B88701DB34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203" r="18093"/>
          <a:stretch/>
        </p:blipFill>
        <p:spPr>
          <a:xfrm>
            <a:off x="980674" y="709554"/>
            <a:ext cx="4348293" cy="4817941"/>
          </a:xfrm>
          <a:prstGeom prst="ellipse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AB1833E-E8A2-4CCA-AF14-DD7F1F570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0864" y="1191237"/>
            <a:ext cx="5110191" cy="5050172"/>
          </a:xfrm>
        </p:spPr>
        <p:txBody>
          <a:bodyPr>
            <a:noAutofit/>
          </a:bodyPr>
          <a:lstStyle/>
          <a:p>
            <a:pPr>
              <a:buSzPct val="200000"/>
              <a:buBlip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</a:buBlip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生日：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SzPct val="200000"/>
              <a:buBlip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</a:buBlip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生肖：馬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SzPct val="200000"/>
              <a:buBlip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</a:buBlip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星座：巨蟹座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SzPct val="200000"/>
              <a:buBlip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</a:buBlip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興趣：畫圖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SzPct val="200000"/>
              <a:buBlip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</a:buBlip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專長：畫畫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SzPct val="200000"/>
              <a:buBlip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</a:buBlip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喜歡的科目：電腦課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SzPct val="200000"/>
              <a:buBlip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</a:buBlip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喜歡的運動：羽毛球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SzPct val="200000"/>
              <a:buBlip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</a:buBlip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喜歡的食物：薯條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b="1" dirty="0"/>
          </a:p>
          <a:p>
            <a:endParaRPr lang="en-US" altLang="zh-TW" sz="3200" b="1" dirty="0"/>
          </a:p>
          <a:p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16854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TW" altLang="en-US" sz="9600">
                <a:solidFill>
                  <a:srgbClr val="FFFF00"/>
                </a:solidFill>
                <a:highlight>
                  <a:srgbClr val="FF00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我的簡報到</a:t>
            </a:r>
            <a:r>
              <a:rPr lang="zh-TW" altLang="en-US" sz="9600" dirty="0">
                <a:solidFill>
                  <a:srgbClr val="FFFF00"/>
                </a:solidFill>
                <a:highlight>
                  <a:srgbClr val="FF00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此結束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3668437" y="2543200"/>
            <a:ext cx="6916336" cy="1771600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solidFill>
                  <a:schemeClr val="accent6">
                    <a:lumMod val="75000"/>
                  </a:schemeClr>
                </a:solidFill>
                <a:highlight>
                  <a:srgbClr val="FF00FF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謝謝大家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79210AE-C26B-41F9-BD38-40E00F217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0127" y="3568869"/>
            <a:ext cx="3277964" cy="2888671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D9675D5C-9FA0-42F0-9EDC-54D0A5043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9391" y="2428278"/>
            <a:ext cx="4983061" cy="42271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4302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theme/theme1.xml><?xml version="1.0" encoding="utf-8"?>
<a:theme xmlns:a="http://schemas.openxmlformats.org/drawingml/2006/main" name="返校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1771_TF02895269.potx" id="{E520B431-7946-410B-823A-4C608060E591}" vid="{BBCC4DC1-3964-466B-9C8B-212AB5EB7615}"/>
    </a:ext>
  </a:extLst>
</a:theme>
</file>

<file path=ppt/theme/theme2.xml><?xml version="1.0" encoding="utf-8"?>
<a:theme xmlns:a="http://schemas.openxmlformats.org/drawingml/2006/main" name="Office 佈景主題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F5AFAE-B80F-42D3-94B4-729362BC1BC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40262f94-9f35-4ac3-9a90-690165a166b7"/>
    <ds:schemaRef ds:uri="a4f35948-e619-41b3-aa29-22878b09cfd2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秋季歡樂教育簡報 (寬螢幕)</Template>
  <TotalTime>279</TotalTime>
  <Words>183</Words>
  <Application>Microsoft Office PowerPoint</Application>
  <PresentationFormat>寬螢幕</PresentationFormat>
  <Paragraphs>51</Paragraphs>
  <Slides>7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1" baseType="lpstr">
      <vt:lpstr>細明體</vt:lpstr>
      <vt:lpstr>標楷體</vt:lpstr>
      <vt:lpstr>Arial</vt:lpstr>
      <vt:lpstr>返校 16x9</vt:lpstr>
      <vt:lpstr>我的麻吉</vt:lpstr>
      <vt:lpstr>我的麻吉一覽表</vt:lpstr>
      <vt:lpstr>  吳秝緁</vt:lpstr>
      <vt:lpstr>李菩玟</vt:lpstr>
      <vt:lpstr>康寀渝</vt:lpstr>
      <vt:lpstr>林唐莙</vt:lpstr>
      <vt:lpstr>我的簡報到此結束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Roki</dc:creator>
  <cp:lastModifiedBy>Roki</cp:lastModifiedBy>
  <cp:revision>34</cp:revision>
  <dcterms:created xsi:type="dcterms:W3CDTF">2024-02-26T07:53:52Z</dcterms:created>
  <dcterms:modified xsi:type="dcterms:W3CDTF">2024-06-24T07:51:11Z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